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B150-EB92-4775-949A-B7975687931D}" type="datetimeFigureOut">
              <a:rPr lang="ru-RU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1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3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2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6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8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5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4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5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35E3-2E23-4A45-AA3D-89FF52483C1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2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466" y="637635"/>
            <a:ext cx="9144000" cy="2387600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Comic Sans MS"/>
              </a:rPr>
              <a:t>Новогодний праздник у малышей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1300" y="4213225"/>
            <a:ext cx="9144000" cy="1996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Comic Sans MS"/>
              </a:rPr>
              <a:t>Выполнил: </a:t>
            </a:r>
          </a:p>
          <a:p>
            <a:r>
              <a:rPr lang="ru-RU" i="1" dirty="0">
                <a:solidFill>
                  <a:srgbClr val="0070C0"/>
                </a:solidFill>
                <a:latin typeface="Comic Sans MS"/>
              </a:rPr>
              <a:t>                        воспитатель МБДОУ детский сад №193 </a:t>
            </a:r>
            <a:r>
              <a:rPr lang="ru-RU" i="1" dirty="0" err="1">
                <a:solidFill>
                  <a:srgbClr val="0070C0"/>
                </a:solidFill>
                <a:latin typeface="Comic Sans MS"/>
              </a:rPr>
              <a:t>г.Самара</a:t>
            </a:r>
            <a:endParaRPr lang="ru-RU" i="1" dirty="0">
              <a:solidFill>
                <a:srgbClr val="0070C0"/>
              </a:solidFill>
              <a:latin typeface="Comic Sans MS"/>
            </a:endParaRPr>
          </a:p>
          <a:p>
            <a:r>
              <a:rPr lang="ru-RU" i="1" dirty="0">
                <a:solidFill>
                  <a:srgbClr val="0070C0"/>
                </a:solidFill>
                <a:latin typeface="Comic Sans MS"/>
              </a:rPr>
              <a:t>             </a:t>
            </a:r>
            <a:r>
              <a:rPr lang="ru-RU" i="1" dirty="0" err="1">
                <a:solidFill>
                  <a:srgbClr val="0070C0"/>
                </a:solidFill>
                <a:latin typeface="Comic Sans MS"/>
              </a:rPr>
              <a:t>Хуснутдинова</a:t>
            </a:r>
            <a:r>
              <a:rPr lang="ru-RU" i="1" dirty="0">
                <a:solidFill>
                  <a:srgbClr val="0070C0"/>
                </a:solidFill>
                <a:latin typeface="Comic Sans MS"/>
              </a:rPr>
              <a:t> Татьяна Борисовна</a:t>
            </a:r>
          </a:p>
        </p:txBody>
      </p:sp>
      <p:pic>
        <p:nvPicPr>
          <p:cNvPr id="4" name="Рисунок 3" descr="フリー素材] クリスマスツリーと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1" y="497273"/>
            <a:ext cx="4915498" cy="57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 Christmas Background with Snowflakes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238" y="-654128"/>
            <a:ext cx="12724361" cy="7985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111125"/>
            <a:ext cx="11089527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d Christmas Background with Snowflakes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791" y="-120156"/>
            <a:ext cx="13335216" cy="6904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8" y="508648"/>
            <a:ext cx="10013883" cy="56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Snow flake background | Flickr - Photo Sharing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22238"/>
            <a:ext cx="11791210" cy="6505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6" y="336465"/>
            <a:ext cx="10733021" cy="60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 Christmas Background with Snowflakes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700" y="-210946"/>
            <a:ext cx="12868275" cy="7226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48" y="510837"/>
            <a:ext cx="10516140" cy="59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Snow flake background | Flickr - Photo Sharing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2" y="236538"/>
            <a:ext cx="11827116" cy="6296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423863"/>
            <a:ext cx="10566400" cy="59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 Christmas Background with Snowflakes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95" y="-121182"/>
            <a:ext cx="12725401" cy="6831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2" y="864132"/>
            <a:ext cx="3620462" cy="4824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588" y="882123"/>
            <a:ext cx="3611527" cy="4818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207" y="918067"/>
            <a:ext cx="3563956" cy="47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Snow flake background | Flickr - Photo Sharing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4" y="146050"/>
            <a:ext cx="11737766" cy="6523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3556000"/>
            <a:ext cx="4143890" cy="291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13" y="260350"/>
            <a:ext cx="4179305" cy="293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484" y="289105"/>
            <a:ext cx="4251956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484" y="3556000"/>
            <a:ext cx="4179888" cy="2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 Christmas Background with Snowflakes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28" y="-265113"/>
            <a:ext cx="12689028" cy="7670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3" y="444260"/>
            <a:ext cx="11090956" cy="62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Snow flake background | Flickr - Photo Sharing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1" y="96917"/>
            <a:ext cx="11862722" cy="6745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57" y="241300"/>
            <a:ext cx="11343393" cy="64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6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Новогодний праздник у малышей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праздник у малышей</dc:title>
  <dc:creator/>
  <cp:lastModifiedBy/>
  <cp:revision>21</cp:revision>
  <dcterms:created xsi:type="dcterms:W3CDTF">2012-07-30T23:42:41Z</dcterms:created>
  <dcterms:modified xsi:type="dcterms:W3CDTF">2016-02-08T12:51:56Z</dcterms:modified>
</cp:coreProperties>
</file>